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3" r:id="rId25"/>
    <p:sldId id="279" r:id="rId26"/>
    <p:sldId id="294" r:id="rId27"/>
    <p:sldId id="280" r:id="rId28"/>
    <p:sldId id="281" r:id="rId29"/>
    <p:sldId id="282" r:id="rId30"/>
    <p:sldId id="283" r:id="rId31"/>
    <p:sldId id="287" r:id="rId32"/>
    <p:sldId id="288" r:id="rId33"/>
    <p:sldId id="289" r:id="rId34"/>
    <p:sldId id="290" r:id="rId35"/>
    <p:sldId id="291" r:id="rId36"/>
    <p:sldId id="284" r:id="rId37"/>
    <p:sldId id="285" r:id="rId38"/>
    <p:sldId id="295" r:id="rId39"/>
    <p:sldId id="296" r:id="rId40"/>
    <p:sldId id="298" r:id="rId41"/>
    <p:sldId id="297" r:id="rId42"/>
    <p:sldId id="286" r:id="rId43"/>
    <p:sldId id="299" r:id="rId44"/>
    <p:sldId id="300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D091-159E-4687-92B8-2819CEBA15B6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2A8F-4B45-4286-BEAA-606673FD4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D091-159E-4687-92B8-2819CEBA15B6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2A8F-4B45-4286-BEAA-606673FD4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D091-159E-4687-92B8-2819CEBA15B6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2A8F-4B45-4286-BEAA-606673FD4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D091-159E-4687-92B8-2819CEBA15B6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2A8F-4B45-4286-BEAA-606673FD4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D091-159E-4687-92B8-2819CEBA15B6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2A8F-4B45-4286-BEAA-606673FD4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D091-159E-4687-92B8-2819CEBA15B6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2A8F-4B45-4286-BEAA-606673FD4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D091-159E-4687-92B8-2819CEBA15B6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2A8F-4B45-4286-BEAA-606673FD4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D091-159E-4687-92B8-2819CEBA15B6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2A8F-4B45-4286-BEAA-606673FD4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D091-159E-4687-92B8-2819CEBA15B6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2A8F-4B45-4286-BEAA-606673FD4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D091-159E-4687-92B8-2819CEBA15B6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2A8F-4B45-4286-BEAA-606673FD4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FD091-159E-4687-92B8-2819CEBA15B6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2A8F-4B45-4286-BEAA-606673FD4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FD091-159E-4687-92B8-2819CEBA15B6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82A8F-4B45-4286-BEAA-606673FD40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295400"/>
            <a:ext cx="8001000" cy="480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ech\Downloads\natural-resources-renewable-and-non-renewable-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6868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ch\Downloads\natural-resources-renewable-and-non-renewable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natural-resources-renewable-and-non-renewable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natural-resources-renewable-and-non-renewable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610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ch\Downloads\natural-resources-renewable-and-non-renewable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ch\Downloads\natural-resources-renewable-and-non-renewable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382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ch\Downloads\natural-resources-renewable-and-non-renewable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ch\Downloads\natural-resources-renewable-and-non-renewable-1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82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ch\Downloads\natural-resources-renewable-and-non-renewable-1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4582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ech\Downloads\natural-resources-renewable-and-non-renewable-1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6106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ech\Downloads\natural-resources-renewable-and-non-renewable-1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natural-resources-renewable-and-non-renewable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"/>
            <a:ext cx="8686800" cy="6553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ech\Downloads\natural-resources-renewable-and-non-renewable-2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5344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ech\Downloads\natural-resources-renewable-and-non-renewable-2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5344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ech\Downloads\natural-resources-renewable-and-non-renewable-2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87630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ech\Downloads\natural-resources-renewable-and-non-renewable-2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8686800" cy="601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ppt-on-energy-resources-1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1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ech\Downloads\natural-resources-renewable-and-non-renewable-2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6106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ppt-on-energy-resources-2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8305800" cy="601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ech\Downloads\natural-resources-renewable-and-non-renewable-2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5344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ech\Downloads\natural-resources-renewable-and-non-renewable-2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106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ech\Downloads\natural-resources-renewable-and-non-renewable-2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natural-resources-renewable-and-non-renewable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5344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ech\Downloads\natural-resources-renewable-and-non-renewable-2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4582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ch\Downloads\ppt-on-energy-resources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1"/>
            <a:ext cx="8153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ppt-on-energy-resources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1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ppt-on-energy-resources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1"/>
            <a:ext cx="8305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ppt-on-energy-resources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820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ppt-on-energy-resources-1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001000" cy="6019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Tech\Downloads\natural-resources-renewable-and-non-renewable-2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Tech\Downloads\natural-resources-renewable-and-non-renewable-3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ch\Downloads\ppt-on-energy-resources-2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ppt-on-energy-resources-2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82296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natural-resources-renewable-and-non-renewable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6106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renewable-nonrenewableenergyresources-49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05800" cy="617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ppt-on-energy-resources-35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1"/>
            <a:ext cx="8382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Tech\Downloads\natural-resources-renewable-and-non-renewable-3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1"/>
            <a:ext cx="8382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renewable-nonrenewableenergyresources-50-72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renewable-nonrenewableenergyresources-51-7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natural-resources-renewable-and-non-renewable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83820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natural-resources-renewable-and-non-renewable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85344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natural-resources-renewable-and-non-renewable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natural-resources-renewable-and-non-renewable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33401"/>
            <a:ext cx="8686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natural-resources-renewable-and-non-renewable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5344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On-screen Show (4:3)</PresentationFormat>
  <Paragraphs>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12</cp:revision>
  <dcterms:created xsi:type="dcterms:W3CDTF">2019-09-25T17:31:04Z</dcterms:created>
  <dcterms:modified xsi:type="dcterms:W3CDTF">2019-09-26T16:07:59Z</dcterms:modified>
</cp:coreProperties>
</file>